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  <p:embeddedFont>
      <p:font typeface="Merriweather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69BB751-20DE-43BA-8991-98A6F905B60C}">
  <a:tblStyle styleId="{E69BB751-20DE-43BA-8991-98A6F905B60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22" Type="http://schemas.openxmlformats.org/officeDocument/2006/relationships/font" Target="fonts/Merriweather-regular.fntdata"/><Relationship Id="rId21" Type="http://schemas.openxmlformats.org/officeDocument/2006/relationships/font" Target="fonts/Lato-boldItalic.fntdata"/><Relationship Id="rId24" Type="http://schemas.openxmlformats.org/officeDocument/2006/relationships/font" Target="fonts/Merriweather-italic.fntdata"/><Relationship Id="rId23" Type="http://schemas.openxmlformats.org/officeDocument/2006/relationships/font" Target="fonts/Merriweather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schemas.openxmlformats.org/officeDocument/2006/relationships/font" Target="fonts/Merriweather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19" Type="http://schemas.openxmlformats.org/officeDocument/2006/relationships/font" Target="fonts/Lato-bold.fntdata"/><Relationship Id="rId1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Overview: </a:t>
            </a:r>
            <a:r>
              <a:rPr lang="en" sz="13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An interactive device that allows secure exchange of test data and monitors the environment around the test taker to prevent cheating</a:t>
            </a:r>
            <a:endParaRPr sz="13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1394D"/>
                </a:solidFill>
              </a:rPr>
              <a:t>Potential use cases: online exam taken at home, online universities, in testing center (already secure setting)</a:t>
            </a:r>
            <a:endParaRPr>
              <a:solidFill>
                <a:srgbClr val="31394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1394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31394D"/>
                </a:solidFill>
              </a:rPr>
              <a:t>Narrated by Zach</a:t>
            </a:r>
            <a:endParaRPr>
              <a:solidFill>
                <a:srgbClr val="31394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953c11a508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953c11a50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Rob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53c11a50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53c11a50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300">
                <a:solidFill>
                  <a:srgbClr val="2D3B45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Ehren Fox </a:t>
            </a:r>
            <a:endParaRPr sz="1300">
              <a:solidFill>
                <a:srgbClr val="2D3B45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9ba528e30_6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9ba528e30_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53c11a50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53c11a50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Asa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There are several milestones to each subsection of the project that must happen. The subsections are: data transfer technique, hardware interaction, user interaction capability, device display, and device charging.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milestones data transfer will hit are: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Data sent to headset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Data sent from headset to server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Data is sent securely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Data notifies user and proctor of tampering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milestones hardware interaction will hit are: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Hardware fits inside headset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Headset fits on a head comfortably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Hardware connects to the headset software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Hardware can connect to a server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milestones user </a:t>
            </a:r>
            <a:r>
              <a:rPr lang="en">
                <a:solidFill>
                  <a:schemeClr val="dk1"/>
                </a:solidFill>
              </a:rPr>
              <a:t>interaction</a:t>
            </a:r>
            <a:r>
              <a:rPr lang="en">
                <a:solidFill>
                  <a:schemeClr val="dk1"/>
                </a:solidFill>
              </a:rPr>
              <a:t> will hit are: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Input does a simple task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Input selects an option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Input goes to the next question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Input saves answer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milestones device display will hit are: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Screen shows simple program (e.g. Hello World)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Test questions are shown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Question transitions are shown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device </a:t>
            </a:r>
            <a:r>
              <a:rPr lang="en">
                <a:solidFill>
                  <a:schemeClr val="dk1"/>
                </a:solidFill>
              </a:rPr>
              <a:t>charging</a:t>
            </a:r>
            <a:r>
              <a:rPr lang="en">
                <a:solidFill>
                  <a:schemeClr val="dk1"/>
                </a:solidFill>
              </a:rPr>
              <a:t> milestones that will be hit are: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The device successfully charges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User can see charge level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User notified of low charge level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User warned of charge level before exam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a560d6a3b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9a560d6a3b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9a560d6a3b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9a560d6a3b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Nathan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3500">
        <p:push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rive.google.com/file/d/1-2eoRSJcoAVXnfZh97oJ8MbKSbbdoboX/view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u1eHtTG16ONcF3iN8Mcj86Uc4YP83l4N/view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HuHjmDcaezi3VjcJH7Fuz0MQ6Jc1-SUy/view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rive.google.com/file/d/1TsNwgLhqCzjEOTtFNMbN2zsD8NPoY4Sy/view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drive.google.com/file/d/1pK80D-YitoTKWfLv2LTfBisrxzeRCKG5/view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drive.google.com/file/d/1FMAjf6SR-C2rSDa2ckdbyWiUBu6tcmHo/view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491 Team 1:</a:t>
            </a:r>
            <a:r>
              <a:rPr lang="en"/>
              <a:t> Project Plan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Rob Barton, Asa Pauls, Morgan Ambourn, Nathan Andersen, Ehren Fox, Zach Johnson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 Decomposition &amp; </a:t>
            </a:r>
            <a:r>
              <a:rPr lang="en"/>
              <a:t>Project Timeline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Tasks in order of expected completion</a:t>
            </a:r>
            <a:endParaRPr sz="1600"/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Define problem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Brainstorm ideas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Narrow down to single </a:t>
            </a:r>
            <a:r>
              <a:rPr lang="en" sz="1600"/>
              <a:t>design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Build design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Screen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Power System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UI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Software used for viewing test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Data transfer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Test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Reiterate over design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Present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2" name="Google Shape;72;p14" title="Recording (12)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3162225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5000">
        <p:push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Risks And Risk Management/Mitigation</a:t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666666"/>
                </a:solidFill>
                <a:highlight>
                  <a:srgbClr val="FFFFFF"/>
                </a:highlight>
              </a:rPr>
              <a:t>Potential Risks Encountered:</a:t>
            </a:r>
            <a:endParaRPr b="1" sz="160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600"/>
              <a:buAutoNum type="arabicPeriod"/>
            </a:pPr>
            <a:r>
              <a:rPr lang="en" sz="1600">
                <a:solidFill>
                  <a:srgbClr val="666666"/>
                </a:solidFill>
                <a:highlight>
                  <a:srgbClr val="FFFFFF"/>
                </a:highlight>
              </a:rPr>
              <a:t>Team lacks required knowledge for implementation</a:t>
            </a:r>
            <a:endParaRPr sz="160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AutoNum type="arabicPeriod"/>
            </a:pPr>
            <a:r>
              <a:rPr lang="en" sz="1600">
                <a:solidFill>
                  <a:srgbClr val="666666"/>
                </a:solidFill>
                <a:highlight>
                  <a:srgbClr val="FFFFFF"/>
                </a:highlight>
              </a:rPr>
              <a:t>Cost of development is too great</a:t>
            </a:r>
            <a:endParaRPr sz="160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AutoNum type="arabicPeriod"/>
            </a:pPr>
            <a:r>
              <a:rPr lang="en" sz="1600">
                <a:solidFill>
                  <a:srgbClr val="666666"/>
                </a:solidFill>
                <a:highlight>
                  <a:srgbClr val="FFFFFF"/>
                </a:highlight>
              </a:rPr>
              <a:t>Project requirements not adequately reflected in task breakdown</a:t>
            </a:r>
            <a:endParaRPr sz="160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AutoNum type="arabicPeriod"/>
            </a:pPr>
            <a:r>
              <a:rPr lang="en" sz="1600">
                <a:solidFill>
                  <a:srgbClr val="666666"/>
                </a:solidFill>
                <a:highlight>
                  <a:srgbClr val="FFFFFF"/>
                </a:highlight>
              </a:rPr>
              <a:t>Project is not on pace with project schedule</a:t>
            </a:r>
            <a:endParaRPr sz="160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AutoNum type="arabicPeriod"/>
            </a:pPr>
            <a:r>
              <a:rPr lang="en" sz="1600">
                <a:solidFill>
                  <a:srgbClr val="666666"/>
                </a:solidFill>
                <a:highlight>
                  <a:srgbClr val="FFFFFF"/>
                </a:highlight>
              </a:rPr>
              <a:t>Project scope is too great for given time frame</a:t>
            </a:r>
            <a:endParaRPr sz="160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solidFill>
                <a:srgbClr val="2D3B45"/>
              </a:solidFill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79" name="Google Shape;79;p15" title="New Recording 730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7625" y="3170625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Financial &amp; Other Requirements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Screen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Bluetooth/Wifi chip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Headset casing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Buttons/scroll bar/touch pad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Charging spot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Battery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Under $1000</a:t>
            </a:r>
            <a:endParaRPr/>
          </a:p>
        </p:txBody>
      </p:sp>
      <p:pic>
        <p:nvPicPr>
          <p:cNvPr id="86" name="Google Shape;86;p16" title="senior_design_recording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2375" y="456320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Milestones, Metrics, and Evaluation Criteria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Data transfer technique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Hardware interaction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User interaction capability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Device display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Device charging</a:t>
            </a:r>
            <a:endParaRPr sz="1600"/>
          </a:p>
        </p:txBody>
      </p:sp>
      <p:pic>
        <p:nvPicPr>
          <p:cNvPr id="93" name="Google Shape;93;p17" title="LightningTalk_Milestones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6800" y="468630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Tracking Procedures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Software Tracking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Trello for feature/bug tracking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GitLab for source code changes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Hardware tracking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Software for modeling hardware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CAD for housing design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Software for PCB design (possibly)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Budget Tracking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Excel for tracking budget, including parts we have ordered/will order</a:t>
            </a:r>
            <a:endParaRPr/>
          </a:p>
        </p:txBody>
      </p:sp>
      <p:pic>
        <p:nvPicPr>
          <p:cNvPr id="100" name="Google Shape;100;p18" title="lightning2_tracking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3162225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Personnel Effort Requirements</a:t>
            </a:r>
            <a:endParaRPr/>
          </a:p>
        </p:txBody>
      </p:sp>
      <p:graphicFrame>
        <p:nvGraphicFramePr>
          <p:cNvPr id="106" name="Google Shape;106;p19"/>
          <p:cNvGraphicFramePr/>
          <p:nvPr/>
        </p:nvGraphicFramePr>
        <p:xfrm>
          <a:off x="4404825" y="596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{E69BB751-20DE-43BA-8991-98A6F905B60C}</a:tableStyleId>
              </a:tblPr>
              <a:tblGrid>
                <a:gridCol w="2233600"/>
                <a:gridCol w="2233600"/>
              </a:tblGrid>
              <a:tr h="339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Task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Person-Hours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3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Define problem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3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Brainstorm ideas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3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Build design: Screen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520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Build design: Power Systems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3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Build design: UI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3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Build design: Software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520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Build design: Data Transfer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35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3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Build design: Controls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07" name="Google Shape;107;p19" title="lightning2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2425" y="454710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